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6" r:id="rId2"/>
    <p:sldId id="305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72" r:id="rId12"/>
    <p:sldId id="373" r:id="rId13"/>
    <p:sldId id="365" r:id="rId14"/>
    <p:sldId id="366" r:id="rId15"/>
    <p:sldId id="367" r:id="rId16"/>
    <p:sldId id="368" r:id="rId17"/>
    <p:sldId id="369" r:id="rId18"/>
    <p:sldId id="370" r:id="rId19"/>
    <p:sldId id="371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1E0EE42D-9AA3-4902-8F6B-81DCC7EB904F}">
          <p14:sldIdLst>
            <p14:sldId id="256"/>
            <p14:sldId id="305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72"/>
            <p14:sldId id="373"/>
            <p14:sldId id="365"/>
            <p14:sldId id="366"/>
            <p14:sldId id="367"/>
            <p14:sldId id="368"/>
            <p14:sldId id="369"/>
            <p14:sldId id="370"/>
            <p14:sldId id="371"/>
          </p14:sldIdLst>
        </p14:section>
        <p14:section name="Başlıksız Bölüm" id="{CAC32B2F-E4A8-4972-B7A6-93D976689AD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124"/>
    <a:srgbClr val="F27711"/>
    <a:srgbClr val="FFFFE5"/>
    <a:srgbClr val="E37222"/>
    <a:srgbClr val="00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2" autoAdjust="0"/>
    <p:restoredTop sz="94660"/>
  </p:normalViewPr>
  <p:slideViewPr>
    <p:cSldViewPr>
      <p:cViewPr varScale="1">
        <p:scale>
          <a:sx n="70" d="100"/>
          <a:sy n="7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D4A98-351E-4F9D-BCB4-99F669E42093}" type="datetimeFigureOut">
              <a:rPr lang="tr-TR" smtClean="0"/>
              <a:t>4.07.2017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F9B04-219B-48D9-85E8-2243096DCB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41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539552" y="3717032"/>
            <a:ext cx="6048672" cy="8219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aseline="0">
                <a:ln>
                  <a:noFill/>
                </a:ln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tr-TR" dirty="0" smtClean="0"/>
              <a:t>ANA BAŞLIK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755576" y="4653136"/>
            <a:ext cx="5256584" cy="10081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Alt Başlık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660232" y="602128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A77D11-7FAF-421B-B19F-28864AC2BAFB}" type="datetimeFigureOut">
              <a:rPr lang="tr-TR" smtClean="0"/>
              <a:pPr/>
              <a:t>4.07.2017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660232" y="6381329"/>
            <a:ext cx="2160240" cy="288032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Ankara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06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395536" y="260648"/>
            <a:ext cx="4834880" cy="82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aux ProBold" pitchFamily="2" charset="-94"/>
              </a:defRPr>
            </a:lvl1pPr>
          </a:lstStyle>
          <a:p>
            <a:r>
              <a:rPr lang="tr-TR" dirty="0" smtClean="0"/>
              <a:t>Ana Başlık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755576" y="6465783"/>
            <a:ext cx="2133600" cy="27558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A77D11-7FAF-421B-B19F-28864AC2BAFB}" type="datetimeFigureOut">
              <a:rPr lang="tr-TR" smtClean="0"/>
              <a:pPr/>
              <a:t>4.07.2017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48072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372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25D720D-AA6C-4005-8654-D64F47B186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5"/>
          </p:nvPr>
        </p:nvSpPr>
        <p:spPr>
          <a:xfrm>
            <a:off x="755576" y="1268413"/>
            <a:ext cx="7704212" cy="4032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aux ProBold" pitchFamily="2" charset="-94"/>
              <a:buChar char="—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aux ProBold" pitchFamily="2" charset="-94"/>
              <a:buChar char="—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aux ProBold" pitchFamily="2" charset="-94"/>
              <a:buChar char="—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aux ProBold" pitchFamily="2" charset="-94"/>
              <a:buChar char="—"/>
              <a:defRPr sz="1600"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aux ProBold" pitchFamily="2" charset="-94"/>
              <a:buChar char="—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6" hasCustomPrompt="1"/>
          </p:nvPr>
        </p:nvSpPr>
        <p:spPr>
          <a:xfrm>
            <a:off x="755650" y="5373688"/>
            <a:ext cx="6192838" cy="93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EE312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tr-TR" dirty="0" smtClean="0"/>
              <a:t>Her sununun özeti, birkaç cümle</a:t>
            </a:r>
          </a:p>
          <a:p>
            <a:pPr lvl="0"/>
            <a:r>
              <a:rPr lang="tr-TR" dirty="0" err="1" smtClean="0"/>
              <a:t>Slogonik</a:t>
            </a:r>
            <a:r>
              <a:rPr lang="tr-TR" dirty="0" smtClean="0"/>
              <a:t> cümleler</a:t>
            </a:r>
          </a:p>
        </p:txBody>
      </p:sp>
    </p:spTree>
    <p:extLst>
      <p:ext uri="{BB962C8B-B14F-4D97-AF65-F5344CB8AC3E}">
        <p14:creationId xmlns:p14="http://schemas.microsoft.com/office/powerpoint/2010/main" val="287809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kli bölü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85584" cy="936104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E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0"/>
          </p:nvPr>
        </p:nvSpPr>
        <p:spPr>
          <a:xfrm>
            <a:off x="900113" y="1557338"/>
            <a:ext cx="7559675" cy="38877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461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azilim.kamusm.gov.tr/?q=/node/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hgm.gelen@hs01.kep.t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6336704" cy="82195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KEP İLE EVRAK GÖNDERME</a:t>
            </a:r>
            <a:endParaRPr lang="tr-TR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539552" y="5013176"/>
            <a:ext cx="6336704" cy="82195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ln>
                  <a:noFill/>
                </a:ln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tr-TR" sz="1400" dirty="0" smtClean="0"/>
              <a:t>Ver.01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2912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77" y="1196752"/>
            <a:ext cx="892202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86210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57" y="1088648"/>
            <a:ext cx="8640960" cy="58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12776"/>
            <a:ext cx="8945348" cy="35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43" y="1339604"/>
            <a:ext cx="8901254" cy="54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6752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İKİNCİ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88648"/>
            <a:ext cx="9036496" cy="44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İKİNCİ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8928992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İKİNCİ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9036496" cy="49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İKİNCİ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919162"/>
            <a:ext cx="8429625" cy="52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>
                <a:hlinkClick r:id="rId2"/>
              </a:rPr>
              <a:t>https://yazilim.kamusm.gov.tr/?q=/</a:t>
            </a:r>
            <a:r>
              <a:rPr lang="tr-TR" dirty="0" smtClean="0">
                <a:hlinkClick r:id="rId2"/>
              </a:rPr>
              <a:t>node/5</a:t>
            </a:r>
            <a:r>
              <a:rPr lang="tr-TR" dirty="0" smtClean="0"/>
              <a:t> </a:t>
            </a:r>
            <a:r>
              <a:rPr lang="tr-TR" dirty="0" err="1" smtClean="0"/>
              <a:t>kamusm</a:t>
            </a:r>
            <a:r>
              <a:rPr lang="tr-TR" dirty="0" smtClean="0"/>
              <a:t> adresinden </a:t>
            </a:r>
            <a:r>
              <a:rPr lang="tr-TR" dirty="0" err="1" smtClean="0"/>
              <a:t>İmzager</a:t>
            </a:r>
            <a:r>
              <a:rPr lang="tr-TR" dirty="0" smtClean="0"/>
              <a:t> programı indirilir.</a:t>
            </a:r>
          </a:p>
          <a:p>
            <a:r>
              <a:rPr lang="tr-TR" dirty="0" smtClean="0"/>
              <a:t>Kurulum yapıldıktan sonra programın seçenekler menüsüne girerek «imza dosya tipi» Elektronik yazışma formatı seçilir.</a:t>
            </a:r>
          </a:p>
          <a:p>
            <a:r>
              <a:rPr lang="tr-TR" dirty="0" smtClean="0"/>
              <a:t>Ekranın solundan seçilen belge sürükle bırak yöntemiyle sağ tarafa taşınır.</a:t>
            </a:r>
          </a:p>
          <a:p>
            <a:r>
              <a:rPr lang="tr-TR" dirty="0" smtClean="0"/>
              <a:t>Daha sonra «imzala» düğmesine basılıp açılan ekranda «gelişmiş seçenekleri göster» </a:t>
            </a:r>
            <a:r>
              <a:rPr lang="tr-TR" dirty="0" err="1" smtClean="0"/>
              <a:t>şeçilerek</a:t>
            </a:r>
            <a:r>
              <a:rPr lang="tr-TR" dirty="0" smtClean="0"/>
              <a:t> devam edilir.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8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tr-TR" dirty="0"/>
          </a:p>
          <a:p>
            <a:r>
              <a:rPr lang="tr-TR" dirty="0" smtClean="0"/>
              <a:t>Evrak Tarih, Belge No, Konu girilerek devam edilir.</a:t>
            </a:r>
          </a:p>
          <a:p>
            <a:r>
              <a:rPr lang="tr-TR" dirty="0" smtClean="0"/>
              <a:t>Varsa ekler, sağ üste + butonu ile eklenir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Hedef Dağıtım seçeneklerinde «Dağıtım Bilgisini imza sertifikasından oluştur» tiki kaldırılır.</a:t>
            </a:r>
          </a:p>
          <a:p>
            <a:r>
              <a:rPr lang="tr-TR" dirty="0" smtClean="0"/>
              <a:t>+ Butonuna basılarak açılan ekranda evrak göndereceğiniz Kurum bilgileri girilir (</a:t>
            </a:r>
            <a:r>
              <a:rPr lang="tr-TR" dirty="0" err="1" smtClean="0"/>
              <a:t>Shgm</a:t>
            </a:r>
            <a:r>
              <a:rPr lang="tr-TR" dirty="0" smtClean="0"/>
              <a:t> Bilgileri ve </a:t>
            </a:r>
            <a:r>
              <a:rPr lang="tr-TR" dirty="0" err="1" smtClean="0"/>
              <a:t>Shgm</a:t>
            </a:r>
            <a:r>
              <a:rPr lang="tr-TR" dirty="0" smtClean="0"/>
              <a:t> Kurum Kimlik Kodu: </a:t>
            </a:r>
            <a:r>
              <a:rPr lang="tr-TR" dirty="0" smtClean="0"/>
              <a:t>53973532)</a:t>
            </a:r>
          </a:p>
          <a:p>
            <a:r>
              <a:rPr lang="tr-TR" dirty="0" smtClean="0"/>
              <a:t>Oluşturan Belirleme kısmında tik kaldırılarak kurumunuza ait bilgiler girilir. (Tüzel yada Gerçek Kişi seçilir.) Tüzel kişi yada kurum ise ID kısmına vergi </a:t>
            </a:r>
            <a:r>
              <a:rPr lang="tr-TR" dirty="0" err="1" smtClean="0"/>
              <a:t>no</a:t>
            </a:r>
            <a:r>
              <a:rPr lang="tr-TR" dirty="0" smtClean="0"/>
              <a:t> yazılır.</a:t>
            </a:r>
            <a:endParaRPr lang="tr-TR" dirty="0" smtClean="0"/>
          </a:p>
          <a:p>
            <a:r>
              <a:rPr lang="tr-TR" dirty="0" smtClean="0"/>
              <a:t>İleri düğmesi ile devam edilerek «anlık imza» seçilip evrak imzalanır.</a:t>
            </a:r>
          </a:p>
          <a:p>
            <a:r>
              <a:rPr lang="tr-TR" dirty="0" smtClean="0"/>
              <a:t>Sonuçta bir </a:t>
            </a:r>
            <a:r>
              <a:rPr lang="tr-TR" dirty="0" err="1" smtClean="0"/>
              <a:t>eyp</a:t>
            </a:r>
            <a:r>
              <a:rPr lang="tr-TR" dirty="0" smtClean="0"/>
              <a:t> tipi evrak oluşmuş olur.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89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İKİNCİ AŞAMA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 smtClean="0"/>
              <a:t>Firmanızın Kep aldığı firmanın (</a:t>
            </a:r>
            <a:r>
              <a:rPr lang="tr-TR" dirty="0" err="1" smtClean="0"/>
              <a:t>Ptt</a:t>
            </a:r>
            <a:r>
              <a:rPr lang="tr-TR" dirty="0" smtClean="0"/>
              <a:t>, </a:t>
            </a:r>
            <a:r>
              <a:rPr lang="tr-TR" dirty="0" err="1" smtClean="0"/>
              <a:t>Turkkep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r>
              <a:rPr lang="tr-TR" dirty="0" smtClean="0"/>
              <a:t>) mail </a:t>
            </a:r>
            <a:r>
              <a:rPr lang="tr-TR" dirty="0" err="1" smtClean="0"/>
              <a:t>arayüzüne</a:t>
            </a:r>
            <a:r>
              <a:rPr lang="tr-TR" dirty="0" smtClean="0"/>
              <a:t> girilir.</a:t>
            </a:r>
          </a:p>
          <a:p>
            <a:r>
              <a:rPr lang="tr-TR" dirty="0" smtClean="0"/>
              <a:t>Burada ileti oluştur butonuna basılır.</a:t>
            </a:r>
          </a:p>
          <a:p>
            <a:r>
              <a:rPr lang="tr-TR" dirty="0" smtClean="0"/>
              <a:t>Alıcı kısmına evrak göndereceğiniz kurumun kep adresi yazılır.(</a:t>
            </a:r>
            <a:r>
              <a:rPr lang="tr-TR" dirty="0" smtClean="0">
                <a:hlinkClick r:id="rId2"/>
              </a:rPr>
              <a:t>shgm.gelen@hs01.kep.tr</a:t>
            </a:r>
            <a:r>
              <a:rPr lang="tr-TR" dirty="0" smtClean="0"/>
              <a:t>.)</a:t>
            </a:r>
          </a:p>
          <a:p>
            <a:r>
              <a:rPr lang="tr-TR" dirty="0" err="1" smtClean="0"/>
              <a:t>İmzager</a:t>
            </a:r>
            <a:r>
              <a:rPr lang="tr-TR" dirty="0" smtClean="0"/>
              <a:t> de oluşturulan </a:t>
            </a:r>
            <a:r>
              <a:rPr lang="tr-TR" dirty="0" err="1" smtClean="0"/>
              <a:t>eyp</a:t>
            </a:r>
            <a:r>
              <a:rPr lang="tr-TR" dirty="0" smtClean="0"/>
              <a:t> dosyası ek olarak eklenip, imzala ve gönder butonuna tıklanır.</a:t>
            </a:r>
          </a:p>
          <a:p>
            <a:r>
              <a:rPr lang="tr-TR" dirty="0" smtClean="0"/>
              <a:t>Evrak kep adresine gönderilmiş olur.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44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14033"/>
            <a:ext cx="4320480" cy="58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125479" cy="37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859823" cy="44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6" y="1105583"/>
            <a:ext cx="898981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AŞAMA GÖRSELLER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0" y="1304978"/>
            <a:ext cx="9037130" cy="548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271</Words>
  <Application>Microsoft Office PowerPoint</Application>
  <PresentationFormat>Ekran Gösterisi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Aaux ProBold</vt:lpstr>
      <vt:lpstr>Arial</vt:lpstr>
      <vt:lpstr>Arial Black</vt:lpstr>
      <vt:lpstr>Calibri</vt:lpstr>
      <vt:lpstr>Ofis Teması</vt:lpstr>
      <vt:lpstr>KEP İLE EVRAK GÖNDERME</vt:lpstr>
      <vt:lpstr>İLK AŞAMA </vt:lpstr>
      <vt:lpstr>İLK AŞAMA </vt:lpstr>
      <vt:lpstr>İKİNCİ AŞAMA </vt:lpstr>
      <vt:lpstr>İLK AŞAMA GÖRSELLER </vt:lpstr>
      <vt:lpstr>İLK AŞAMA GÖRSELLER </vt:lpstr>
      <vt:lpstr>İLK AŞAMA GÖRSELLER </vt:lpstr>
      <vt:lpstr>İLK AŞAMA GÖRSELLER </vt:lpstr>
      <vt:lpstr>İLK AŞAMA GÖRSELLER </vt:lpstr>
      <vt:lpstr>İLK AŞAMA GÖRSELLER </vt:lpstr>
      <vt:lpstr>İLK AŞAMA GÖRSELLER </vt:lpstr>
      <vt:lpstr>İLK AŞAMA GÖRSELLER </vt:lpstr>
      <vt:lpstr>İLK AŞAMA GÖRSELLER </vt:lpstr>
      <vt:lpstr>İLK AŞAMA GÖRSELLER </vt:lpstr>
      <vt:lpstr>İLK AŞAMA GÖRSELLER </vt:lpstr>
      <vt:lpstr>İKİNCİ AŞAMA GÖRSELLER </vt:lpstr>
      <vt:lpstr>İKİNCİ AŞAMA GÖRSELLER </vt:lpstr>
      <vt:lpstr>İKİNCİ AŞAMA GÖRSELLER </vt:lpstr>
      <vt:lpstr>İKİNCİ AŞAMA GÖRSELLER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Tunc</dc:creator>
  <cp:lastModifiedBy>AlperSARACCI</cp:lastModifiedBy>
  <cp:revision>143</cp:revision>
  <dcterms:created xsi:type="dcterms:W3CDTF">2013-01-29T17:11:46Z</dcterms:created>
  <dcterms:modified xsi:type="dcterms:W3CDTF">2017-07-04T08:36:14Z</dcterms:modified>
</cp:coreProperties>
</file>